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handoutMasterIdLst>
    <p:handoutMasterId r:id="rId13"/>
  </p:handoutMasterIdLst>
  <p:sldIdLst>
    <p:sldId id="302" r:id="rId2"/>
    <p:sldId id="303" r:id="rId3"/>
    <p:sldId id="307" r:id="rId4"/>
    <p:sldId id="328" r:id="rId5"/>
    <p:sldId id="329" r:id="rId6"/>
    <p:sldId id="326" r:id="rId7"/>
    <p:sldId id="316" r:id="rId8"/>
    <p:sldId id="323" r:id="rId9"/>
    <p:sldId id="330" r:id="rId10"/>
    <p:sldId id="327" r:id="rId11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68" y="-462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F2978-53BF-46A2-BC32-412D9C76F253}" type="datetimeFigureOut">
              <a:rPr lang="en-US" smtClean="0"/>
              <a:pPr/>
              <a:t>05/03/2020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58C13-6858-4C44-A23D-10DE3FE39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35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05/03/2020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C77A5-0CEB-47AC-9373-2C4BE4497AA6}" type="slidenum">
              <a:rPr lang="en-US"/>
              <a:pPr/>
              <a:t>1</a:t>
            </a:fld>
            <a:endParaRPr lang="en-US"/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6F25AEC-484C-4AED-9355-B865E7084080}" type="slidenum">
              <a:rPr lang="en-US" sz="1200">
                <a:cs typeface="Arial" charset="0"/>
              </a:rPr>
              <a:pPr algn="r" eaLnBrk="1" hangingPunct="1"/>
              <a:t>1</a:t>
            </a:fld>
            <a:endParaRPr lang="en-US" sz="1200"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8E821-72DD-4211-9532-FA4D12CEEB4B}" type="slidenum">
              <a:rPr lang="en-US"/>
              <a:pPr/>
              <a:t>2</a:t>
            </a:fld>
            <a:endParaRPr lang="en-US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196D9F-0049-4255-ABF9-14F07DDE9286}" type="slidenum">
              <a:rPr lang="en-US" sz="1200">
                <a:cs typeface="Arial" charset="0"/>
              </a:rPr>
              <a:pPr algn="r" eaLnBrk="1" hangingPunct="1"/>
              <a:t>2</a:t>
            </a:fld>
            <a:endParaRPr lang="en-US" sz="120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05/03/2020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4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05/03/2020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1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05/03/2020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7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05/03/2020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8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05/03/2020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6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05/03/2020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05/03/2020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2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05/03/2020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2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05/03/2020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5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05/03/2020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5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05/03/2020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2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B535-E4C4-42BE-8A18-6C6A72E0B781}" type="datetimeFigureOut">
              <a:rPr lang="en-US" smtClean="0"/>
              <a:pPr/>
              <a:t>05/03/2020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5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bai1.doc" TargetMode="External"/><Relationship Id="rId11" Type="http://schemas.openxmlformats.org/officeDocument/2006/relationships/image" Target="../media/image7.emf"/><Relationship Id="rId5" Type="http://schemas.openxmlformats.org/officeDocument/2006/relationships/image" Target="../media/image2.wmf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1.flv" TargetMode="External"/><Relationship Id="rId2" Type="http://schemas.openxmlformats.org/officeDocument/2006/relationships/hyperlink" Target="M&#232;o%20con%20&#273;i%20h&#7885;c.doc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0"/>
            <a:ext cx="11944985" cy="762000"/>
            <a:chOff x="-18" y="22"/>
            <a:chExt cx="5788" cy="743"/>
          </a:xfrm>
        </p:grpSpPr>
        <p:sp>
          <p:nvSpPr>
            <p:cNvPr id="59395" name="Line 3"/>
            <p:cNvSpPr>
              <a:spLocks noChangeShapeType="1"/>
            </p:cNvSpPr>
            <p:nvPr/>
          </p:nvSpPr>
          <p:spPr bwMode="auto">
            <a:xfrm>
              <a:off x="0" y="732"/>
              <a:ext cx="576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396" name="Group 4"/>
            <p:cNvGrpSpPr>
              <a:grpSpLocks/>
            </p:cNvGrpSpPr>
            <p:nvPr/>
          </p:nvGrpSpPr>
          <p:grpSpPr bwMode="auto">
            <a:xfrm>
              <a:off x="-18" y="22"/>
              <a:ext cx="5788" cy="743"/>
              <a:chOff x="-18" y="22"/>
              <a:chExt cx="5788" cy="743"/>
            </a:xfrm>
          </p:grpSpPr>
          <p:sp>
            <p:nvSpPr>
              <p:cNvPr id="59397" name="Line 5"/>
              <p:cNvSpPr>
                <a:spLocks noChangeShapeType="1"/>
              </p:cNvSpPr>
              <p:nvPr/>
            </p:nvSpPr>
            <p:spPr bwMode="auto">
              <a:xfrm>
                <a:off x="0" y="765"/>
                <a:ext cx="576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9398" name="Picture 6" descr="POINSET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185" y="-181"/>
                <a:ext cx="698" cy="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399" name="Picture 7" descr="POINSET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882" y="-168"/>
                <a:ext cx="698" cy="1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9403" name="Group 11"/>
          <p:cNvGrpSpPr>
            <a:grpSpLocks/>
          </p:cNvGrpSpPr>
          <p:nvPr/>
        </p:nvGrpSpPr>
        <p:grpSpPr bwMode="auto">
          <a:xfrm>
            <a:off x="2278380" y="914400"/>
            <a:ext cx="6637020" cy="1371600"/>
            <a:chOff x="528" y="921"/>
            <a:chExt cx="3168" cy="528"/>
          </a:xfrm>
        </p:grpSpPr>
        <p:sp>
          <p:nvSpPr>
            <p:cNvPr id="59404" name="AutoShape 12">
              <a:hlinkClick r:id="rId6" action="ppaction://hlinkfile"/>
            </p:cNvPr>
            <p:cNvSpPr>
              <a:spLocks noChangeArrowheads="1"/>
            </p:cNvSpPr>
            <p:nvPr/>
          </p:nvSpPr>
          <p:spPr bwMode="auto">
            <a:xfrm>
              <a:off x="528" y="921"/>
              <a:ext cx="3168" cy="528"/>
            </a:xfrm>
            <a:prstGeom prst="cloudCallout">
              <a:avLst>
                <a:gd name="adj1" fmla="val -43843"/>
                <a:gd name="adj2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99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b="1">
                <a:latin typeface=".VnArial Narrow" pitchFamily="34" charset="0"/>
                <a:cs typeface="Arial" charset="0"/>
              </a:endParaRPr>
            </a:p>
          </p:txBody>
        </p:sp>
        <p:sp>
          <p:nvSpPr>
            <p:cNvPr id="5940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290" y="1034"/>
              <a:ext cx="1638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b="1" i="1" kern="10" dirty="0" err="1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.VnTime"/>
                </a:rPr>
                <a:t>KiÓm</a:t>
              </a:r>
              <a:r>
                <a:rPr lang="en-US" sz="3200" b="1" i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.VnTime"/>
                </a:rPr>
                <a:t> </a:t>
              </a:r>
              <a:r>
                <a:rPr lang="en-US" sz="3200" b="1" i="1" kern="10" dirty="0" err="1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.VnTime"/>
                </a:rPr>
                <a:t>tra</a:t>
              </a:r>
              <a:r>
                <a:rPr lang="en-US" sz="3200" b="1" i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.VnTime"/>
                </a:rPr>
                <a:t> </a:t>
              </a:r>
              <a:r>
                <a:rPr lang="en-US" sz="3200" b="1" i="1" kern="10" dirty="0" err="1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.VnTime"/>
                </a:rPr>
                <a:t>bµi</a:t>
              </a:r>
              <a:r>
                <a:rPr lang="en-US" sz="3200" b="1" i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.VnTime"/>
                </a:rPr>
                <a:t> </a:t>
              </a:r>
              <a:r>
                <a:rPr lang="en-US" sz="3200" b="1" i="1" kern="10" dirty="0" err="1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.VnTime"/>
                </a:rPr>
                <a:t>cò</a:t>
              </a:r>
              <a:endParaRPr lang="en-US" sz="3200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48125" y="2634530"/>
            <a:ext cx="108280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Insert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  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		.      C. 		  D.			E.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38" y="3965243"/>
            <a:ext cx="129460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0"/>
            <a:ext cx="121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15" y="3802077"/>
            <a:ext cx="1130593" cy="138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Lop-Chung-Ta-Doan-Ket-Top-Ca-Thieu-N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74420" y="153525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9189" y="2158738"/>
            <a:ext cx="10225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Home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28" y="3851742"/>
            <a:ext cx="1273608" cy="136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537" y="3876864"/>
            <a:ext cx="1871725" cy="86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2640842" y="3974959"/>
            <a:ext cx="762000" cy="770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7220" y="3954669"/>
            <a:ext cx="762000" cy="770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4420" y="2606477"/>
            <a:ext cx="7745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Oval 23"/>
          <p:cNvSpPr/>
          <p:nvPr/>
        </p:nvSpPr>
        <p:spPr>
          <a:xfrm>
            <a:off x="7217537" y="3954669"/>
            <a:ext cx="762000" cy="770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7614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5" grpId="1"/>
      <p:bldP spid="21" grpId="0" animBg="1"/>
      <p:bldP spid="21" grpId="1" animBg="1"/>
      <p:bldP spid="22" grpId="0" animBg="1"/>
      <p:bldP spid="22" grpId="1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824811"/>
            <a:ext cx="10668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1: </a:t>
            </a:r>
            <a:r>
              <a:rPr lang="en-US" sz="3200" dirty="0" err="1" smtClean="0"/>
              <a:t>Mở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soạn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thảo</a:t>
            </a:r>
            <a:r>
              <a:rPr lang="en-US" sz="3200" dirty="0" smtClean="0"/>
              <a:t> Word</a:t>
            </a:r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2: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đoạn</a:t>
            </a:r>
            <a:r>
              <a:rPr lang="en-US" sz="3200" dirty="0" smtClean="0"/>
              <a:t> </a:t>
            </a:r>
            <a:r>
              <a:rPr lang="en-US" sz="3200" dirty="0" err="1" smtClean="0"/>
              <a:t>văn</a:t>
            </a:r>
            <a:r>
              <a:rPr lang="en-US" sz="3200" dirty="0" smtClean="0"/>
              <a:t> </a:t>
            </a:r>
            <a:r>
              <a:rPr lang="en-US" sz="3200" dirty="0" err="1" smtClean="0"/>
              <a:t>bản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sao</a:t>
            </a:r>
            <a:r>
              <a:rPr lang="en-US" sz="3200" dirty="0" smtClean="0"/>
              <a:t> </a:t>
            </a:r>
            <a:r>
              <a:rPr lang="en-US" sz="3200" dirty="0" err="1" smtClean="0"/>
              <a:t>chép</a:t>
            </a:r>
            <a:r>
              <a:rPr lang="en-US" sz="3200" dirty="0" smtClean="0"/>
              <a:t> (</a:t>
            </a:r>
            <a:r>
              <a:rPr lang="en-US" sz="3200" dirty="0" err="1" smtClean="0"/>
              <a:t>bôi</a:t>
            </a:r>
            <a:r>
              <a:rPr lang="en-US" sz="3200" dirty="0" smtClean="0"/>
              <a:t> </a:t>
            </a:r>
            <a:r>
              <a:rPr lang="en-US" sz="3200" dirty="0" err="1" smtClean="0"/>
              <a:t>đen</a:t>
            </a:r>
            <a:r>
              <a:rPr lang="en-US" sz="3200" dirty="0" smtClean="0"/>
              <a:t>). </a:t>
            </a:r>
            <a:r>
              <a:rPr lang="en-US" sz="3200" dirty="0" err="1" smtClean="0"/>
              <a:t>Nháy</a:t>
            </a:r>
            <a:r>
              <a:rPr lang="en-US" sz="3200" dirty="0" smtClean="0"/>
              <a:t> </a:t>
            </a:r>
            <a:r>
              <a:rPr lang="en-US" sz="3200" dirty="0" err="1" smtClean="0"/>
              <a:t>chuột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Copy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nhấn</a:t>
            </a:r>
            <a:r>
              <a:rPr lang="en-US" sz="3200" dirty="0" smtClean="0"/>
              <a:t> </a:t>
            </a:r>
            <a:r>
              <a:rPr lang="en-US" sz="3200" dirty="0" err="1" smtClean="0"/>
              <a:t>tổ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phím</a:t>
            </a:r>
            <a:r>
              <a:rPr lang="en-US" sz="3200" dirty="0" smtClean="0"/>
              <a:t> Ctrl + C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nháy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nút</a:t>
            </a:r>
            <a:r>
              <a:rPr lang="en-US" sz="3200" dirty="0" smtClean="0"/>
              <a:t> Copy</a:t>
            </a:r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3: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nút</a:t>
            </a:r>
            <a:r>
              <a:rPr lang="en-US" sz="3200" dirty="0" smtClean="0"/>
              <a:t>      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thu</a:t>
            </a:r>
            <a:r>
              <a:rPr lang="en-US" sz="3200" dirty="0" smtClean="0"/>
              <a:t> </a:t>
            </a:r>
            <a:r>
              <a:rPr lang="en-US" sz="3200" dirty="0" err="1" smtClean="0"/>
              <a:t>nhỏ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soạn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thảo</a:t>
            </a:r>
            <a:endParaRPr lang="en-US" sz="3200" dirty="0" smtClean="0"/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4:  </a:t>
            </a:r>
            <a:r>
              <a:rPr lang="en-US" sz="3200" dirty="0" err="1" smtClean="0"/>
              <a:t>Mở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chiếu</a:t>
            </a:r>
            <a:r>
              <a:rPr lang="en-US" sz="3200" dirty="0" smtClean="0"/>
              <a:t> PowerPoint</a:t>
            </a:r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5: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chiếu</a:t>
            </a:r>
            <a:r>
              <a:rPr lang="en-US" sz="3200" dirty="0" smtClean="0"/>
              <a:t>. </a:t>
            </a:r>
            <a:r>
              <a:rPr lang="en-US" sz="3200" dirty="0" err="1" smtClean="0"/>
              <a:t>Nháy</a:t>
            </a:r>
            <a:r>
              <a:rPr lang="en-US" sz="3200" dirty="0" smtClean="0"/>
              <a:t> </a:t>
            </a:r>
            <a:r>
              <a:rPr lang="en-US" sz="3200" dirty="0" err="1" smtClean="0"/>
              <a:t>chuột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Paste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nhấn</a:t>
            </a:r>
            <a:r>
              <a:rPr lang="en-US" sz="3200" dirty="0" smtClean="0"/>
              <a:t> </a:t>
            </a:r>
            <a:r>
              <a:rPr lang="en-US" sz="3200" dirty="0" err="1" smtClean="0"/>
              <a:t>tổ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phím</a:t>
            </a:r>
            <a:r>
              <a:rPr lang="en-US" sz="3200" dirty="0" smtClean="0"/>
              <a:t> Ctrl + V.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5416" y="1320921"/>
            <a:ext cx="9905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16" y="3880983"/>
            <a:ext cx="460375" cy="4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16" y="3276600"/>
            <a:ext cx="1247143" cy="56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9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91" name="AutoShape 19"/>
          <p:cNvSpPr>
            <a:spLocks noChangeArrowheads="1"/>
          </p:cNvSpPr>
          <p:nvPr/>
        </p:nvSpPr>
        <p:spPr bwMode="auto">
          <a:xfrm>
            <a:off x="396240" y="1447800"/>
            <a:ext cx="891540" cy="611188"/>
          </a:xfrm>
          <a:custGeom>
            <a:avLst/>
            <a:gdLst>
              <a:gd name="T0" fmla="*/ 342900 w 685800"/>
              <a:gd name="T1" fmla="*/ 0 h 611188"/>
              <a:gd name="T2" fmla="*/ 1 w 685800"/>
              <a:gd name="T3" fmla="*/ 233452 h 611188"/>
              <a:gd name="T4" fmla="*/ 130976 w 685800"/>
              <a:gd name="T5" fmla="*/ 611186 h 611188"/>
              <a:gd name="T6" fmla="*/ 554824 w 685800"/>
              <a:gd name="T7" fmla="*/ 611186 h 611188"/>
              <a:gd name="T8" fmla="*/ 685799 w 685800"/>
              <a:gd name="T9" fmla="*/ 233452 h 611188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1926 w 685800"/>
              <a:gd name="T16" fmla="*/ 233454 h 611188"/>
              <a:gd name="T17" fmla="*/ 473874 w 685800"/>
              <a:gd name="T18" fmla="*/ 466903 h 611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5800" h="611188">
                <a:moveTo>
                  <a:pt x="1" y="233452"/>
                </a:moveTo>
                <a:lnTo>
                  <a:pt x="261954" y="233454"/>
                </a:lnTo>
                <a:lnTo>
                  <a:pt x="342900" y="0"/>
                </a:lnTo>
                <a:lnTo>
                  <a:pt x="423846" y="233454"/>
                </a:lnTo>
                <a:lnTo>
                  <a:pt x="685799" y="233452"/>
                </a:lnTo>
                <a:lnTo>
                  <a:pt x="473874" y="377733"/>
                </a:lnTo>
                <a:lnTo>
                  <a:pt x="554824" y="611186"/>
                </a:lnTo>
                <a:lnTo>
                  <a:pt x="342900" y="466903"/>
                </a:lnTo>
                <a:lnTo>
                  <a:pt x="130976" y="611186"/>
                </a:lnTo>
                <a:lnTo>
                  <a:pt x="211926" y="37773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441471" y="1811338"/>
            <a:ext cx="6438900" cy="65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sz="6600" dirty="0" err="1">
                <a:solidFill>
                  <a:srgbClr val="FF3300"/>
                </a:solidFill>
                <a:latin typeface=".VnCommercial Script" pitchFamily="34" charset="0"/>
              </a:rPr>
              <a:t>M«n</a:t>
            </a:r>
            <a:r>
              <a:rPr lang="en-US" sz="6600" dirty="0">
                <a:solidFill>
                  <a:srgbClr val="FF3300"/>
                </a:solidFill>
                <a:latin typeface=".VnCommercial Script" pitchFamily="34" charset="0"/>
              </a:rPr>
              <a:t>: Tin </a:t>
            </a:r>
            <a:r>
              <a:rPr lang="en-US" sz="6600" dirty="0" err="1">
                <a:solidFill>
                  <a:srgbClr val="FF3300"/>
                </a:solidFill>
                <a:latin typeface=".VnCommercial Script" pitchFamily="34" charset="0"/>
              </a:rPr>
              <a:t>häc</a:t>
            </a:r>
            <a:endParaRPr lang="en-US" sz="6600" dirty="0">
              <a:solidFill>
                <a:srgbClr val="FF3300"/>
              </a:solidFill>
            </a:endParaRPr>
          </a:p>
        </p:txBody>
      </p:sp>
      <p:pic>
        <p:nvPicPr>
          <p:cNvPr id="19466" name="Picture 10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2179320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80" y="5818188"/>
            <a:ext cx="2179320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0" y="1"/>
            <a:ext cx="11944985" cy="1179513"/>
            <a:chOff x="-18" y="22"/>
            <a:chExt cx="5788" cy="743"/>
          </a:xfrm>
        </p:grpSpPr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0" y="732"/>
              <a:ext cx="576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70" name="Group 14"/>
            <p:cNvGrpSpPr>
              <a:grpSpLocks/>
            </p:cNvGrpSpPr>
            <p:nvPr/>
          </p:nvGrpSpPr>
          <p:grpSpPr bwMode="auto">
            <a:xfrm>
              <a:off x="-18" y="22"/>
              <a:ext cx="5788" cy="743"/>
              <a:chOff x="-18" y="22"/>
              <a:chExt cx="5788" cy="743"/>
            </a:xfrm>
          </p:grpSpPr>
          <p:sp>
            <p:nvSpPr>
              <p:cNvPr id="19471" name="Line 15"/>
              <p:cNvSpPr>
                <a:spLocks noChangeShapeType="1"/>
              </p:cNvSpPr>
              <p:nvPr/>
            </p:nvSpPr>
            <p:spPr bwMode="auto">
              <a:xfrm>
                <a:off x="0" y="765"/>
                <a:ext cx="576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472" name="Picture 16" descr="POINSET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185" y="-181"/>
                <a:ext cx="698" cy="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73" name="Picture 17" descr="POINSET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882" y="-168"/>
                <a:ext cx="698" cy="1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2094760" y="3276600"/>
            <a:ext cx="1029439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965789" y="2757794"/>
            <a:ext cx="88658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2931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3268980" y="2133601"/>
            <a:ext cx="861822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 </a:t>
            </a:r>
          </a:p>
        </p:txBody>
      </p:sp>
      <p:sp>
        <p:nvSpPr>
          <p:cNvPr id="62496" name="Text Box 32"/>
          <p:cNvSpPr txBox="1">
            <a:spLocks noChangeArrowheads="1"/>
          </p:cNvSpPr>
          <p:nvPr/>
        </p:nvSpPr>
        <p:spPr bwMode="auto">
          <a:xfrm>
            <a:off x="3298550" y="792163"/>
            <a:ext cx="505206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0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2499" name="AutoShape 35"/>
          <p:cNvSpPr>
            <a:spLocks noChangeArrowheads="1"/>
          </p:cNvSpPr>
          <p:nvPr/>
        </p:nvSpPr>
        <p:spPr bwMode="auto">
          <a:xfrm>
            <a:off x="1981200" y="3352800"/>
            <a:ext cx="7429500" cy="2286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990099"/>
                </a:solidFill>
              </a:rPr>
              <a:t>Thảo</a:t>
            </a:r>
            <a:r>
              <a:rPr lang="en-US" sz="3200" b="1" dirty="0">
                <a:solidFill>
                  <a:srgbClr val="990099"/>
                </a:solidFill>
              </a:rPr>
              <a:t> </a:t>
            </a:r>
            <a:r>
              <a:rPr lang="en-US" sz="3200" b="1" dirty="0" err="1">
                <a:solidFill>
                  <a:srgbClr val="990099"/>
                </a:solidFill>
              </a:rPr>
              <a:t>luận</a:t>
            </a:r>
            <a:r>
              <a:rPr lang="en-US" sz="3200" b="1" dirty="0">
                <a:solidFill>
                  <a:srgbClr val="990099"/>
                </a:solidFill>
              </a:rPr>
              <a:t> </a:t>
            </a:r>
            <a:r>
              <a:rPr lang="en-US" sz="3200" b="1" dirty="0" err="1">
                <a:solidFill>
                  <a:srgbClr val="990099"/>
                </a:solidFill>
              </a:rPr>
              <a:t>nhóm</a:t>
            </a:r>
            <a:endParaRPr lang="en-US" sz="3200" b="1" dirty="0">
              <a:solidFill>
                <a:srgbClr val="99009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120" y="138556"/>
            <a:ext cx="11490960" cy="886691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Sao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>
            <a:hlinkClick r:id="rId2" action="ppaction://hlinkfile"/>
          </p:cNvPr>
          <p:cNvSpPr/>
          <p:nvPr/>
        </p:nvSpPr>
        <p:spPr>
          <a:xfrm>
            <a:off x="10591800" y="6243282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>
            <a:hlinkClick r:id="rId3" action="ppaction://hlinkfile"/>
          </p:cNvPr>
          <p:cNvSpPr/>
          <p:nvPr/>
        </p:nvSpPr>
        <p:spPr>
          <a:xfrm>
            <a:off x="10287000" y="1248714"/>
            <a:ext cx="1066800" cy="7324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5416" y="2290633"/>
            <a:ext cx="9905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41438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A.Hoạt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846" y="1881394"/>
            <a:ext cx="9905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1.Soạn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(SGK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81)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4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417" y="1066800"/>
            <a:ext cx="716598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" y="138556"/>
            <a:ext cx="11490960" cy="886691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Sao chép nội dung từ phần mềm khác (tiết 1)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" y="2092641"/>
            <a:ext cx="6964680" cy="475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5416" y="1524000"/>
            <a:ext cx="96805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 Sao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Word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5042" y="2091504"/>
            <a:ext cx="4495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5041" y="3676583"/>
            <a:ext cx="4762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Ctrl + 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02295" y="5334000"/>
            <a:ext cx="4495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940" y="5392870"/>
            <a:ext cx="500062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4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4959"/>
            <a:ext cx="6553200" cy="423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417" y="928244"/>
            <a:ext cx="716598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" y="0"/>
            <a:ext cx="11490960" cy="886691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Sao chép nội dung từ phần mềm khác (tiết 1)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416" y="1447800"/>
            <a:ext cx="62515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5042" y="2091504"/>
            <a:ext cx="4495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5041" y="3676583"/>
            <a:ext cx="4762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2295" y="4953000"/>
            <a:ext cx="4495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Paste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Ctrl + V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8120" y="138556"/>
            <a:ext cx="11490960" cy="886691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Sao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24811"/>
            <a:ext cx="10668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1: </a:t>
            </a:r>
            <a:r>
              <a:rPr lang="en-US" sz="3200" dirty="0" err="1" smtClean="0"/>
              <a:t>Mở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soạn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thảo</a:t>
            </a:r>
            <a:r>
              <a:rPr lang="en-US" sz="3200" dirty="0" smtClean="0"/>
              <a:t> Word</a:t>
            </a:r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2: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đoạn</a:t>
            </a:r>
            <a:r>
              <a:rPr lang="en-US" sz="3200" dirty="0" smtClean="0"/>
              <a:t> </a:t>
            </a:r>
            <a:r>
              <a:rPr lang="en-US" sz="3200" dirty="0" err="1" smtClean="0"/>
              <a:t>văn</a:t>
            </a:r>
            <a:r>
              <a:rPr lang="en-US" sz="3200" dirty="0" smtClean="0"/>
              <a:t> </a:t>
            </a:r>
            <a:r>
              <a:rPr lang="en-US" sz="3200" dirty="0" err="1" smtClean="0"/>
              <a:t>bản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sao</a:t>
            </a:r>
            <a:r>
              <a:rPr lang="en-US" sz="3200" dirty="0" smtClean="0"/>
              <a:t> </a:t>
            </a:r>
            <a:r>
              <a:rPr lang="en-US" sz="3200" dirty="0" err="1" smtClean="0"/>
              <a:t>chép</a:t>
            </a:r>
            <a:r>
              <a:rPr lang="en-US" sz="3200" dirty="0" smtClean="0"/>
              <a:t> (</a:t>
            </a:r>
            <a:r>
              <a:rPr lang="en-US" sz="3200" dirty="0" err="1" smtClean="0"/>
              <a:t>bôi</a:t>
            </a:r>
            <a:r>
              <a:rPr lang="en-US" sz="3200" dirty="0" smtClean="0"/>
              <a:t> </a:t>
            </a:r>
            <a:r>
              <a:rPr lang="en-US" sz="3200" dirty="0" err="1" smtClean="0"/>
              <a:t>đen</a:t>
            </a:r>
            <a:r>
              <a:rPr lang="en-US" sz="3200" dirty="0" smtClean="0"/>
              <a:t>). </a:t>
            </a:r>
            <a:r>
              <a:rPr lang="en-US" sz="3200" dirty="0" err="1" smtClean="0"/>
              <a:t>Nháy</a:t>
            </a:r>
            <a:r>
              <a:rPr lang="en-US" sz="3200" dirty="0" smtClean="0"/>
              <a:t> </a:t>
            </a:r>
            <a:r>
              <a:rPr lang="en-US" sz="3200" dirty="0" err="1" smtClean="0"/>
              <a:t>chuột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Copy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nhấn</a:t>
            </a:r>
            <a:r>
              <a:rPr lang="en-US" sz="3200" dirty="0" smtClean="0"/>
              <a:t> </a:t>
            </a:r>
            <a:r>
              <a:rPr lang="en-US" sz="3200" dirty="0" err="1" smtClean="0"/>
              <a:t>tổ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phím</a:t>
            </a:r>
            <a:r>
              <a:rPr lang="en-US" sz="3200" dirty="0" smtClean="0"/>
              <a:t> Ctrl + C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nháy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nút</a:t>
            </a:r>
            <a:r>
              <a:rPr lang="en-US" sz="3200" dirty="0" smtClean="0"/>
              <a:t> Copy</a:t>
            </a:r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3: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nút</a:t>
            </a:r>
            <a:r>
              <a:rPr lang="en-US" sz="3200" dirty="0" smtClean="0"/>
              <a:t>      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thu</a:t>
            </a:r>
            <a:r>
              <a:rPr lang="en-US" sz="3200" dirty="0" smtClean="0"/>
              <a:t> </a:t>
            </a:r>
            <a:r>
              <a:rPr lang="en-US" sz="3200" dirty="0" err="1" smtClean="0"/>
              <a:t>nhỏ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soạn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thảo</a:t>
            </a:r>
            <a:endParaRPr lang="en-US" sz="3200" dirty="0" smtClean="0"/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4:  </a:t>
            </a:r>
            <a:r>
              <a:rPr lang="en-US" sz="3200" dirty="0" err="1" smtClean="0"/>
              <a:t>Mở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chiếu</a:t>
            </a:r>
            <a:r>
              <a:rPr lang="en-US" sz="3200" dirty="0" smtClean="0"/>
              <a:t> PowerPoint</a:t>
            </a:r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5: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chiếu</a:t>
            </a:r>
            <a:r>
              <a:rPr lang="en-US" sz="3200" dirty="0" smtClean="0"/>
              <a:t>. </a:t>
            </a:r>
            <a:r>
              <a:rPr lang="en-US" sz="3200" dirty="0" err="1" smtClean="0"/>
              <a:t>Nháy</a:t>
            </a:r>
            <a:r>
              <a:rPr lang="en-US" sz="3200" dirty="0" smtClean="0"/>
              <a:t> </a:t>
            </a:r>
            <a:r>
              <a:rPr lang="en-US" sz="3200" dirty="0" err="1" smtClean="0"/>
              <a:t>chuột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chọn</a:t>
            </a:r>
            <a:r>
              <a:rPr lang="en-US" sz="3200" dirty="0" smtClean="0"/>
              <a:t> Paste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nhấn</a:t>
            </a:r>
            <a:r>
              <a:rPr lang="en-US" sz="3200" dirty="0" smtClean="0"/>
              <a:t> </a:t>
            </a:r>
            <a:r>
              <a:rPr lang="en-US" sz="3200" dirty="0" err="1" smtClean="0"/>
              <a:t>tổ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phím</a:t>
            </a:r>
            <a:r>
              <a:rPr lang="en-US" sz="3200" dirty="0" smtClean="0"/>
              <a:t> Ctrl + V.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5417" y="1320921"/>
            <a:ext cx="701358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16" y="3880983"/>
            <a:ext cx="460375" cy="4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16" y="3276600"/>
            <a:ext cx="1247143" cy="56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998" y="1248714"/>
            <a:ext cx="9905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799" y="1771934"/>
            <a:ext cx="9461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giống</a:t>
            </a:r>
            <a:r>
              <a:rPr lang="en-US" sz="2800" dirty="0" smtClean="0"/>
              <a:t> 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sao</a:t>
            </a:r>
            <a:r>
              <a:rPr lang="en-US" sz="2800" dirty="0" smtClean="0"/>
              <a:t> </a:t>
            </a:r>
            <a:r>
              <a:rPr lang="en-US" sz="2800" dirty="0" err="1" smtClean="0"/>
              <a:t>chép</a:t>
            </a:r>
            <a:r>
              <a:rPr lang="en-US" sz="2800" dirty="0" smtClean="0"/>
              <a:t> </a:t>
            </a:r>
            <a:r>
              <a:rPr lang="en-US" sz="2800" dirty="0" err="1" smtClean="0"/>
              <a:t>văn</a:t>
            </a:r>
            <a:r>
              <a:rPr lang="en-US" sz="2800" dirty="0" smtClean="0"/>
              <a:t> </a:t>
            </a:r>
            <a:r>
              <a:rPr lang="en-US" sz="2800" dirty="0" err="1" smtClean="0"/>
              <a:t>bản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trang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r>
              <a:rPr lang="en-US" sz="2800" dirty="0" smtClean="0"/>
              <a:t> </a:t>
            </a:r>
            <a:r>
              <a:rPr lang="en-US" sz="2800" dirty="0" err="1" smtClean="0"/>
              <a:t>chiếu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5075" y="2295154"/>
            <a:ext cx="9905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vào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199" y="2832021"/>
            <a:ext cx="9461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giống</a:t>
            </a:r>
            <a:r>
              <a:rPr lang="en-US" sz="2800" dirty="0" smtClean="0"/>
              <a:t> 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sao</a:t>
            </a:r>
            <a:r>
              <a:rPr lang="en-US" sz="2800" dirty="0" smtClean="0"/>
              <a:t> </a:t>
            </a:r>
            <a:r>
              <a:rPr lang="en-US" sz="2800" dirty="0" err="1" smtClean="0"/>
              <a:t>chép</a:t>
            </a:r>
            <a:r>
              <a:rPr lang="en-US" sz="2800" dirty="0" smtClean="0"/>
              <a:t> </a:t>
            </a:r>
            <a:r>
              <a:rPr lang="en-US" sz="2800" dirty="0" err="1" smtClean="0"/>
              <a:t>văn</a:t>
            </a:r>
            <a:r>
              <a:rPr lang="en-US" sz="2800" dirty="0" smtClean="0"/>
              <a:t> </a:t>
            </a:r>
            <a:r>
              <a:rPr lang="en-US" sz="2800" dirty="0" err="1" smtClean="0"/>
              <a:t>bản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trang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r>
              <a:rPr lang="en-US" sz="2800" dirty="0" smtClean="0"/>
              <a:t> </a:t>
            </a:r>
            <a:r>
              <a:rPr lang="en-US" sz="2800" dirty="0" err="1" smtClean="0"/>
              <a:t>chiếu</a:t>
            </a: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120" y="138556"/>
            <a:ext cx="11490960" cy="886691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Sao chép nội dung từ phần mềm khác (tiết 1)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133600"/>
            <a:ext cx="1021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70C0"/>
                </a:solidFill>
              </a:rPr>
              <a:t>Như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vậy</a:t>
            </a:r>
            <a:r>
              <a:rPr lang="en-US" sz="3600" dirty="0" smtClean="0">
                <a:solidFill>
                  <a:srgbClr val="0070C0"/>
                </a:solidFill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</a:rPr>
              <a:t>em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có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thể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sao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chép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nội</a:t>
            </a:r>
            <a:r>
              <a:rPr lang="en-US" sz="3600" dirty="0" smtClean="0">
                <a:solidFill>
                  <a:srgbClr val="0070C0"/>
                </a:solidFill>
              </a:rPr>
              <a:t> dung </a:t>
            </a:r>
            <a:r>
              <a:rPr lang="en-US" sz="3600" dirty="0" err="1" smtClean="0">
                <a:solidFill>
                  <a:srgbClr val="0070C0"/>
                </a:solidFill>
              </a:rPr>
              <a:t>văn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bản</a:t>
            </a:r>
            <a:r>
              <a:rPr lang="en-US" sz="3600" dirty="0" smtClean="0">
                <a:solidFill>
                  <a:srgbClr val="0070C0"/>
                </a:solidFill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</a:rPr>
              <a:t>tranh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ảnh</a:t>
            </a:r>
            <a:r>
              <a:rPr lang="en-US" sz="3600" dirty="0" smtClean="0">
                <a:solidFill>
                  <a:srgbClr val="0070C0"/>
                </a:solidFill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</a:rPr>
              <a:t>bảng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biểu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từ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trang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soạn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thảo</a:t>
            </a:r>
            <a:r>
              <a:rPr lang="en-US" sz="3600" dirty="0" smtClean="0">
                <a:solidFill>
                  <a:srgbClr val="0070C0"/>
                </a:solidFill>
              </a:rPr>
              <a:t> Word </a:t>
            </a:r>
            <a:r>
              <a:rPr lang="en-US" sz="3600" dirty="0" err="1" smtClean="0">
                <a:solidFill>
                  <a:srgbClr val="0070C0"/>
                </a:solidFill>
              </a:rPr>
              <a:t>vào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trang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trình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chiếu</a:t>
            </a:r>
            <a:r>
              <a:rPr lang="en-US" sz="3600" dirty="0" smtClean="0">
                <a:solidFill>
                  <a:srgbClr val="0070C0"/>
                </a:solidFill>
              </a:rPr>
              <a:t> PowerPoint </a:t>
            </a:r>
            <a:r>
              <a:rPr lang="en-US" sz="3600" dirty="0" err="1" smtClean="0">
                <a:solidFill>
                  <a:srgbClr val="0070C0"/>
                </a:solidFill>
              </a:rPr>
              <a:t>và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cũng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có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thể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sao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chép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ảnh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đã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vẽ</a:t>
            </a:r>
            <a:r>
              <a:rPr lang="en-US" sz="3600" dirty="0" smtClean="0">
                <a:solidFill>
                  <a:srgbClr val="0070C0"/>
                </a:solidFill>
              </a:rPr>
              <a:t> ở </a:t>
            </a:r>
            <a:r>
              <a:rPr lang="en-US" sz="3600" dirty="0" err="1" smtClean="0">
                <a:solidFill>
                  <a:srgbClr val="0070C0"/>
                </a:solidFill>
              </a:rPr>
              <a:t>phần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mềm</a:t>
            </a:r>
            <a:r>
              <a:rPr lang="en-US" sz="3600" dirty="0" smtClean="0">
                <a:solidFill>
                  <a:srgbClr val="0070C0"/>
                </a:solidFill>
              </a:rPr>
              <a:t> Paint </a:t>
            </a:r>
            <a:r>
              <a:rPr lang="en-US" sz="3600" dirty="0" err="1" smtClean="0">
                <a:solidFill>
                  <a:srgbClr val="0070C0"/>
                </a:solidFill>
              </a:rPr>
              <a:t>vào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trang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trình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chiếu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PowerPoint.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" y="138556"/>
            <a:ext cx="11490960" cy="886691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133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3642</TotalTime>
  <Words>619</Words>
  <Application>Microsoft Office PowerPoint</Application>
  <PresentationFormat>Custom</PresentationFormat>
  <Paragraphs>51</Paragraphs>
  <Slides>10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VINH TIN</dc:creator>
  <cp:lastModifiedBy>SKY</cp:lastModifiedBy>
  <cp:revision>353</cp:revision>
  <cp:lastPrinted>2018-02-23T14:44:19Z</cp:lastPrinted>
  <dcterms:created xsi:type="dcterms:W3CDTF">2014-10-11T13:38:36Z</dcterms:created>
  <dcterms:modified xsi:type="dcterms:W3CDTF">2020-03-05T09:32:28Z</dcterms:modified>
</cp:coreProperties>
</file>